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67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91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885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594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552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23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201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7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044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284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6430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6623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892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F926-C9AA-4F2D-9AEE-2787D730E91C}" type="datetimeFigureOut">
              <a:rPr lang="fa-IR" smtClean="0"/>
              <a:t>1441/08/04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E6048-1B54-4574-AA69-05AB23DB67B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3178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37" y="2165727"/>
            <a:ext cx="4787926" cy="177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3274" y="1301086"/>
            <a:ext cx="65454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کوروش با مردم سرزمین هایی که فتح می کرد با خردمندی و عدالت رفتار می کرد.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2243" y="4078706"/>
            <a:ext cx="62475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مورخان این موضوع را از روی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منشوری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از وی به جا مانده است دریافته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7" y="3957556"/>
            <a:ext cx="247650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17" y="77914"/>
            <a:ext cx="24765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3243181"/>
            <a:ext cx="45720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946" y="797510"/>
            <a:ext cx="1089530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استوانه کوروش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بزرگ یا منشور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حقوق بشر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کوروش لوحی از گل پخته است که در سال ۵۳۸ پیش از میلاد به فرمان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کوروش هخامنشی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پادشاه و بنیانگذار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سلسله هخامنشی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نگاشته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شده‌ است.</a:t>
            </a:r>
          </a:p>
          <a:p>
            <a:pPr algn="just">
              <a:lnSpc>
                <a:spcPct val="150000"/>
              </a:lnSpc>
            </a:pP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استوانه در سال ۱۲۵۸ خورشیدی/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1879میلادی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نیایشگاه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اِسَگیله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(معبد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مردوک،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خدای بزرگ بابلی) در شهر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بابل باستانی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پیدا شده و در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موزه بریتانیا در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شهر لندن نگهداری می‌شود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این منشور یکی از بزرگترین نشانه‌های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روحیه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بردباری در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فرهنگ ایرانی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است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جنس این استوانه از گل رس است، ۲۲٫۵ سانتی‌متر طول و ۱۱ سانتی‌متر عرض دارد و دور تا دور آن ۴۵ سطر (به جز بخش‌های تخریب شده) به خط و زبان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اکدی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(بابلی نو) نوشته شده ‌است.</a:t>
            </a:r>
            <a:r>
              <a:rPr lang="fa-IR" sz="2800" dirty="0">
                <a:solidFill>
                  <a:srgbClr val="252525"/>
                </a:solidFill>
                <a:latin typeface="Tahoma" panose="020B0604030504040204" pitchFamily="34" charset="0"/>
              </a:rPr>
              <a:t> </a:t>
            </a:r>
          </a:p>
          <a:p>
            <a:pPr algn="just">
              <a:lnSpc>
                <a:spcPct val="150000"/>
              </a:lnSpc>
            </a:pPr>
            <a:endParaRPr lang="fa-IR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16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8454" y="658087"/>
            <a:ext cx="11267267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dirty="0">
                <a:solidFill>
                  <a:srgbClr val="252525"/>
                </a:solidFill>
                <a:latin typeface="Tahoma" panose="020B0604030504040204" pitchFamily="34" charset="0"/>
              </a:rPr>
              <a:t> </a:t>
            </a:r>
            <a:endParaRPr lang="fa-IR" dirty="0" smtClean="0">
              <a:solidFill>
                <a:srgbClr val="252525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کوروش،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تسخیر بابل، 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بابل بر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تخت پادشاهی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نشست و ادیان بومی را آزاد اعلام کرد. برای جلب محبت 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بین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النهرین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مردوک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که بزرگترین خدای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بابل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بود را به رسمیت شناخته، او را نیایش کرد و سپاس گفت. او هیچ گروه انسانی را به بردگی نگرفت و سپاهیانش را از تجاوز به مال و جان رعایا بازداشت. او تمامی کسانی را که به اسارت به بابل آورده شده بودند گرد هم آورد و منزلگاه آنها را به ایشان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بازگرداند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کوروش همچنین قوم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یهود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را نیز از اسارت و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بیگاری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 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بابل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آزاد کرد. به دستور کوروش، شرح وقایع و دستورهای وی روی یک لوح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استوانه‌ای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سفالین نگاشته شد و در معبد مردوک قرار گرفت.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662344"/>
            <a:ext cx="20201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کانال مطالعات اجتماعی    </a:t>
            </a:r>
            <a:r>
              <a:rPr lang="fa-IR" sz="3600" kern="1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سجاد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 </a:t>
            </a:r>
            <a:r>
              <a:rPr lang="fa-IR" sz="3600" kern="120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پودین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ه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@motaleat1400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ln>
                  <a:noFill/>
                </a:ln>
                <a:solidFill>
                  <a:srgbClr val="000000"/>
                </a:solidFill>
                <a:effectLst>
                  <a:reflection blurRad="6350" stA="53000" endA="300" endPos="35500" dir="5400000" sy="-90000" algn="bl"/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</a:t>
            </a:r>
            <a:r>
              <a:rPr lang="en-US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Vijaya" panose="020B0604020202020204" pitchFamily="34" charset="0"/>
                <a:ea typeface="SimSun-ExtB" panose="02010609060101010101" pitchFamily="49" charset="-122"/>
              </a:rPr>
              <a:t>Sajadpoudineh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2" y="0"/>
            <a:ext cx="1138183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1784" y="5817052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تصویر روبروی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منشور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کوروش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40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3" y="0"/>
            <a:ext cx="1084881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74827" y="5817052"/>
            <a:ext cx="3985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تصویر </a:t>
            </a:r>
            <a:r>
              <a:rPr lang="fa-IR" sz="32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پشت منشور </a:t>
            </a:r>
            <a:r>
              <a:rPr lang="fa-IR" sz="32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کوروش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34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8908" y="605979"/>
            <a:ext cx="89941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بعد از کوروش معروفترین پادشاه هخامنشی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داریوش بزرگ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755" y="1859340"/>
            <a:ext cx="107764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به سلطنت رسیدن او در بیشتر قلمرو هخامنشیان شورش های زیادی شکل گرفته بود. 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6998" y="3672061"/>
            <a:ext cx="6857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داریوش با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شورشیان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جنگید و آنها را شکست داد.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3330" y="4895699"/>
            <a:ext cx="988533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دستور داد تا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نقش برجسته ای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یاد پیروزی او در جنگ با دشمنان بر روی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کوه بیستون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حجاری کنند.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1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5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55" y="2674947"/>
            <a:ext cx="258821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نقش برجسته بیستون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39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3" y="0"/>
            <a:ext cx="11406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2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9" y="0"/>
            <a:ext cx="11329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6420" y="846444"/>
            <a:ext cx="809915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کوروش و داریوش قلمرو جغرافیایی هخامنشیان بیشتر کشورهای مهم آن روز را در بر می گرفته است.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410199" y="3194588"/>
            <a:ext cx="1371600" cy="685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29551" y="4021760"/>
            <a:ext cx="55328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هخامنشیان= نخستین امپراتوری جهانی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643" y="5657671"/>
            <a:ext cx="20201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کانال مطالعات اجتماعی    </a:t>
            </a:r>
            <a:r>
              <a:rPr lang="fa-IR" sz="3600" kern="1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سجاد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 </a:t>
            </a:r>
            <a:r>
              <a:rPr lang="fa-IR" sz="3600" kern="120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پودین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ه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@motaleat1400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ln>
                  <a:noFill/>
                </a:ln>
                <a:solidFill>
                  <a:srgbClr val="000000"/>
                </a:solidFill>
                <a:effectLst>
                  <a:reflection blurRad="6350" stA="53000" endA="300" endPos="35500" dir="5400000" sy="-90000" algn="bl"/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</a:t>
            </a:r>
            <a:r>
              <a:rPr lang="en-US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Vijaya" panose="020B0604020202020204" pitchFamily="34" charset="0"/>
                <a:ea typeface="SimSun-ExtB" panose="02010609060101010101" pitchFamily="49" charset="-122"/>
              </a:rPr>
              <a:t>Sajadpoudineh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0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02423" y="1831253"/>
            <a:ext cx="45159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تهیه کننده: فاطمه سیل سفور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4643" y="2782668"/>
            <a:ext cx="72715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دبیر مطالعات اجتماعی دبیرستان شهید سید آقا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0302" y="3734083"/>
            <a:ext cx="55002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منطقه 15 آموزش و پرورش تهران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15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1481" y="271170"/>
            <a:ext cx="34690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سلوکیان، حکومتی بیگانه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8907" y="1256908"/>
            <a:ext cx="89941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هخامنشیان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های متعددی بین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و یونان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رخ داد.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7280" y="2598003"/>
            <a:ext cx="9717436" cy="830997"/>
            <a:chOff x="743920" y="2659559"/>
            <a:chExt cx="9717436" cy="830997"/>
          </a:xfrm>
        </p:grpSpPr>
        <p:sp>
          <p:nvSpPr>
            <p:cNvPr id="6" name="Rectangle 5"/>
            <p:cNvSpPr/>
            <p:nvPr/>
          </p:nvSpPr>
          <p:spPr>
            <a:xfrm>
              <a:off x="743920" y="2659559"/>
              <a:ext cx="97174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دوران ضعف هخامنشیان       به قدرت رسیدن اسکندر </a:t>
              </a:r>
              <a:r>
                <a:rPr lang="fa-IR" sz="32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مقدونی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 در یونان</a:t>
              </a:r>
              <a:endPara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670" y="2997507"/>
              <a:ext cx="571500" cy="28575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994923" y="3897004"/>
            <a:ext cx="82021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تحریک یونانیان توسط اسکندر برای انتقام جویی از ایرانیان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6104" y="5377502"/>
            <a:ext cx="87797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 هخامنشیان و فتح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به آتش کشیدن تخت جمشید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44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7499" y="610000"/>
            <a:ext cx="76045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اسکندر علاوه بر ایران، مصر و قسمت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هندوستان را تصرف کرد.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" y="610000"/>
            <a:ext cx="4528411" cy="563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7498" y="2513709"/>
            <a:ext cx="760450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سرانجام در اوج جوانی و کشورگشایی بر اثر بیماری در گذشت.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828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9365" y="257812"/>
            <a:ext cx="593326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قلمرو پهناور او میان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سردارانش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تقسیم شد.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968" y="1346621"/>
            <a:ext cx="116340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 به دست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سلوکوس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یکی از سرداران او افتاد. وی سلسله سلوکیان را تأسیس کرد.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6008" y="2429507"/>
            <a:ext cx="858089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ایرانیان سلوکیان را بیگانه می شمردند و به شکل های مختلف با آنان مخالفت و مبارزه می کردند.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4" y="2836588"/>
            <a:ext cx="2743200" cy="3794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26" y="3581583"/>
            <a:ext cx="3288889" cy="31746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64604" y="5863330"/>
            <a:ext cx="2180095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سردیس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اسکندر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0835" y="4874050"/>
            <a:ext cx="266083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سکه با نقش اسکندر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56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69317" y="302167"/>
            <a:ext cx="46533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اشکانیان و بیرون راندن بیگانگان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968" y="1346621"/>
            <a:ext cx="1163406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رئیس یکی از قبایل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پارت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ملقب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«اشک» یا «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ارشک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»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هدف مقابله با سلوکیان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پارتیان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دیگر اقوام ایرانی را متحد کرد.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26" y="3260017"/>
            <a:ext cx="79506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توانست با استفاده از اختلافات سلوکیان قسمتهایی از ایران را آزاد کند.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288" y="5234969"/>
            <a:ext cx="66281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مورخان وی را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مؤسس سلسله اشکانی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می دانند.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82" y="2155570"/>
            <a:ext cx="3593651" cy="42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970" y="618200"/>
            <a:ext cx="11634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فرمانروایی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مهرداد دوم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حکومت اشکانی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امپراتوری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قدرتمندی تبدیل شد.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970" y="1860662"/>
            <a:ext cx="1163406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اشکانیان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پس از آن به مدت چندین قرن با تمام توان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برابر هجوم سپاه نیرومند روم ایستادند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اجازه ندادند بار دیگر بیگانگان بر میهن ما مسلط شوند.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3551478"/>
            <a:ext cx="6349206" cy="3123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252196" y="5113382"/>
            <a:ext cx="2660834" cy="6848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سکه با نقش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ارشک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57670"/>
            <a:ext cx="20201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کانال مطالعات اجتماعی    </a:t>
            </a:r>
            <a:r>
              <a:rPr lang="fa-IR" sz="3600" kern="1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سجاد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 </a:t>
            </a:r>
            <a:r>
              <a:rPr lang="fa-IR" sz="3600" kern="120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پودین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ه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@motaleat1400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ln>
                  <a:noFill/>
                </a:ln>
                <a:solidFill>
                  <a:srgbClr val="000000"/>
                </a:solidFill>
                <a:effectLst>
                  <a:reflection blurRad="6350" stA="53000" endA="300" endPos="35500" dir="5400000" sy="-90000" algn="bl"/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</a:t>
            </a:r>
            <a:r>
              <a:rPr lang="en-US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Vijaya" panose="020B0604020202020204" pitchFamily="34" charset="0"/>
                <a:ea typeface="SimSun-ExtB" panose="02010609060101010101" pitchFamily="49" charset="-122"/>
              </a:rPr>
              <a:t>Sajadpoudineh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20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41499" y="271170"/>
            <a:ext cx="55090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ساسانیان، آخرین حکومت ایران باستان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483" y="1373337"/>
            <a:ext cx="11913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اردشیر بابکان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خاندان ساسان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مؤسس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این سلسله است.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 علیه اشکانیان قیام کرد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3714" y="2628780"/>
            <a:ext cx="69845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مهمترین پادشاهان ساسانی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شاپور اول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482" y="3945779"/>
            <a:ext cx="1191303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زمان او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وسعت قلمرو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بسیار زیاد شد و او توانست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امپراتور روم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والریانوس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) را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دهد.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3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6503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5031" y="682782"/>
            <a:ext cx="33269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در </a:t>
            </a:r>
            <a:r>
              <a:rPr lang="fa-IR" sz="28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تنگاب</a:t>
            </a:r>
            <a:r>
              <a:rPr lang="fa-IR" sz="28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28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فیروزآباد</a:t>
            </a:r>
            <a:r>
              <a:rPr lang="fa-IR" sz="28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، نقشی از مراسم تاجگذاری اردشیر بابکان </a:t>
            </a:r>
            <a:r>
              <a:rPr lang="fa-IR" sz="28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بنیان‌گذار</a:t>
            </a:r>
            <a:r>
              <a:rPr lang="fa-IR" sz="28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سلسله ساسانی برجای مانده است که در آن حلقه سلطنتی از جانب مظهر اهورامزدا به پادشاه ساسانی </a:t>
            </a:r>
            <a:r>
              <a:rPr lang="fa-IR" sz="28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پيشكش</a:t>
            </a:r>
            <a:r>
              <a:rPr lang="fa-IR" sz="28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 </a:t>
            </a:r>
            <a:r>
              <a:rPr lang="fa-IR" sz="2800" dirty="0" err="1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می‌شود</a:t>
            </a:r>
            <a:r>
              <a:rPr lang="fa-IR" sz="2800" dirty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.</a:t>
            </a:r>
            <a:endParaRPr lang="fa-IR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900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6553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4547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38322" y="2234191"/>
            <a:ext cx="2660834" cy="3254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چیرگی شاپور یکم بر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والریانوس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(پادشاه روم) و زانو زدن </a:t>
            </a:r>
            <a:r>
              <a:rPr lang="fa-IR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والریانوس</a:t>
            </a:r>
            <a:r>
              <a:rPr lang="fa-I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برابر شاه ایران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7731" y="6127020"/>
            <a:ext cx="6141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نقش رستم واقع در سه کیلومتری شمال غربی </a:t>
            </a:r>
            <a:r>
              <a:rPr lang="fa-I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تخت جمشید</a:t>
            </a:r>
            <a:endParaRPr lang="fa-I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88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986" y="567505"/>
            <a:ext cx="11871701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حمله اعراب مسلمان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شکست ساسانیان، با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قتل یزدگرد سوم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آخرین پادشاه ساسانی این سلسله در سال 651 میلادی به پایان رسید.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6" y="2871061"/>
            <a:ext cx="11329260" cy="2661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95283"/>
            <a:ext cx="20201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کانال مطالعات اجتماعی    </a:t>
            </a:r>
            <a:r>
              <a:rPr lang="fa-IR" sz="3600" kern="1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سجاد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 </a:t>
            </a:r>
            <a:r>
              <a:rPr lang="fa-IR" sz="3600" kern="120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پودین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ه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@motaleat1400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ln>
                  <a:noFill/>
                </a:ln>
                <a:solidFill>
                  <a:srgbClr val="000000"/>
                </a:solidFill>
                <a:effectLst>
                  <a:reflection blurRad="6350" stA="53000" endA="300" endPos="35500" dir="5400000" sy="-90000" algn="bl"/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</a:t>
            </a:r>
            <a:r>
              <a:rPr lang="en-US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Vijaya" panose="020B0604020202020204" pitchFamily="34" charset="0"/>
                <a:ea typeface="SimSun-ExtB" panose="02010609060101010101" pitchFamily="49" charset="-122"/>
              </a:rPr>
              <a:t>Sajadpoudineh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5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758507">
            <a:off x="7194266" y="1643429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0" cap="none" spc="0" dirty="0" smtClean="0">
                <a:ln w="0"/>
                <a:solidFill>
                  <a:schemeClr val="tx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16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5" y="410705"/>
            <a:ext cx="11639227" cy="64472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2678" y="705363"/>
            <a:ext cx="78266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dirty="0" smtClean="0">
                <a:solidFill>
                  <a:srgbClr val="000000"/>
                </a:solidFill>
                <a:latin typeface="Tahoma" panose="020B0604030504040204" pitchFamily="34" charset="0"/>
                <a:cs typeface="B Koodak" panose="00000700000000000000" pitchFamily="2" charset="-78"/>
              </a:rPr>
              <a:t>آریایی ها و تشکیل حکومت های قدرتمند در ایران</a:t>
            </a:r>
            <a:endParaRPr lang="fa-IR" sz="4000" dirty="0" smtClean="0">
              <a:solidFill>
                <a:srgbClr val="000000"/>
              </a:solidFill>
              <a:latin typeface="Tahoma" panose="020B0604030504040204" pitchFamily="34" charset="0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53096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111" y="798885"/>
            <a:ext cx="118978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4000 سال پیش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آریایی 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مردمانی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کوچ نشین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بودند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شمال دریای خزر به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تدریج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سرزمین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مهاجرت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0889" y="2844225"/>
            <a:ext cx="31502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سه قوم بزرگ آریایی: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12-Point Star 4"/>
          <p:cNvSpPr/>
          <p:nvPr/>
        </p:nvSpPr>
        <p:spPr>
          <a:xfrm>
            <a:off x="9484962" y="3429000"/>
            <a:ext cx="1797803" cy="1390973"/>
          </a:xfrm>
          <a:prstGeom prst="star12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ماد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12-Point Star 5"/>
          <p:cNvSpPr/>
          <p:nvPr/>
        </p:nvSpPr>
        <p:spPr>
          <a:xfrm>
            <a:off x="909232" y="3474849"/>
            <a:ext cx="1870130" cy="1390973"/>
          </a:xfrm>
          <a:prstGeom prst="star12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پارت</a:t>
            </a:r>
          </a:p>
        </p:txBody>
      </p:sp>
      <p:sp>
        <p:nvSpPr>
          <p:cNvPr id="7" name="12-Point Star 6"/>
          <p:cNvSpPr/>
          <p:nvPr/>
        </p:nvSpPr>
        <p:spPr>
          <a:xfrm>
            <a:off x="5197097" y="3474849"/>
            <a:ext cx="1870130" cy="1390973"/>
          </a:xfrm>
          <a:prstGeom prst="star12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پارس</a:t>
            </a:r>
          </a:p>
        </p:txBody>
      </p:sp>
      <p:sp>
        <p:nvSpPr>
          <p:cNvPr id="9" name="Wave 8"/>
          <p:cNvSpPr/>
          <p:nvPr/>
        </p:nvSpPr>
        <p:spPr>
          <a:xfrm>
            <a:off x="9256361" y="5119806"/>
            <a:ext cx="2255003" cy="1317356"/>
          </a:xfrm>
          <a:prstGeom prst="wav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شمال غربی</a:t>
            </a:r>
          </a:p>
        </p:txBody>
      </p:sp>
      <p:sp>
        <p:nvSpPr>
          <p:cNvPr id="10" name="Wave 9"/>
          <p:cNvSpPr/>
          <p:nvPr/>
        </p:nvSpPr>
        <p:spPr>
          <a:xfrm>
            <a:off x="716795" y="5119806"/>
            <a:ext cx="2255003" cy="1317356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شمال شرقی</a:t>
            </a:r>
          </a:p>
        </p:txBody>
      </p:sp>
      <p:sp>
        <p:nvSpPr>
          <p:cNvPr id="11" name="Wave 10"/>
          <p:cNvSpPr/>
          <p:nvPr/>
        </p:nvSpPr>
        <p:spPr>
          <a:xfrm>
            <a:off x="5004660" y="5119806"/>
            <a:ext cx="2255003" cy="1317356"/>
          </a:xfrm>
          <a:prstGeom prst="wav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جنوب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60095" y="5680595"/>
            <a:ext cx="20201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کانال مطالعات اجتماعی    </a:t>
            </a:r>
            <a:r>
              <a:rPr lang="fa-IR" sz="3600" kern="1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سجاد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 </a:t>
            </a:r>
            <a:r>
              <a:rPr lang="fa-IR" sz="3600" kern="120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پودین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ه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@motaleat1400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ln>
                  <a:noFill/>
                </a:ln>
                <a:solidFill>
                  <a:srgbClr val="000000"/>
                </a:solidFill>
                <a:effectLst>
                  <a:reflection blurRad="6350" stA="53000" endA="300" endPos="35500" dir="5400000" sy="-90000" algn="bl"/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</a:t>
            </a:r>
            <a:r>
              <a:rPr lang="en-US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Vijaya" panose="020B0604020202020204" pitchFamily="34" charset="0"/>
                <a:ea typeface="SimSun-ExtB" panose="02010609060101010101" pitchFamily="49" charset="-122"/>
              </a:rPr>
              <a:t>Sajadpoudineh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7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8" y="0"/>
            <a:ext cx="9655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13"/>
            <a:ext cx="12192000" cy="6857999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4001146" y="392823"/>
            <a:ext cx="4189707" cy="1317356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مادها نخستین حکومت ایرانی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8724" y="2103002"/>
            <a:ext cx="86945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مادها در شمال غرب ایران به صورت پراکنده زندگی می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4809" y="3002853"/>
            <a:ext cx="94823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پراکندگی باعث ضعف آنها و هجوم همسایه های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قدرتمندشان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مانند آشوری ها به آنها و غارت اموالشان می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4808" y="4807254"/>
            <a:ext cx="948237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انتخاب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دیااکو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دلیل خوش رفتاری و عدالت خواهی و محبوبیت بین قبایل به عنوان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فرمانروای مادها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3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7975" y="467729"/>
            <a:ext cx="75360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انتخاب شهر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هگمتانه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(همدان امروزی) به 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پایتختی ماد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0459" y="1921987"/>
            <a:ext cx="84310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مادها به تدریج قدرتمند شدند و بر دشمنان خود غلبه کردند.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7828" y="3429000"/>
            <a:ext cx="106163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بدین ترتیب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اولین حکومت قدرتمند در ایران به دست مادها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پایه گذاری شد.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0095" y="5680595"/>
            <a:ext cx="20201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fa-IR" sz="2400" kern="120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کانال مطالعات اجتماعی    </a:t>
            </a:r>
            <a:r>
              <a:rPr lang="fa-IR" sz="3600" kern="1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سجاد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 </a:t>
            </a:r>
            <a:r>
              <a:rPr lang="fa-IR" sz="3600" kern="120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پودین</a:t>
            </a:r>
            <a:r>
              <a:rPr lang="fa-IR" sz="3600" kern="1200" dirty="0">
                <a:ln>
                  <a:noFill/>
                </a:ln>
                <a:gradFill>
                  <a:gsLst>
                    <a:gs pos="0">
                      <a:srgbClr val="203864"/>
                    </a:gs>
                    <a:gs pos="50000">
                      <a:srgbClr val="4472C4"/>
                    </a:gs>
                    <a:gs pos="100000">
                      <a:srgbClr val="8FAADC"/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IranNastaliq" panose="02020505000000020003" pitchFamily="18" charset="0"/>
              </a:rPr>
              <a:t>ه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@motaleat1400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en-US" kern="1200" dirty="0">
                <a:ln>
                  <a:noFill/>
                </a:ln>
                <a:solidFill>
                  <a:srgbClr val="000000"/>
                </a:solidFill>
                <a:effectLst>
                  <a:reflection blurRad="6350" stA="53000" endA="300" endPos="35500" dir="5400000" sy="-90000" algn="bl"/>
                </a:effectLst>
                <a:latin typeface="Vijaya" panose="020B0604020202020204" pitchFamily="34" charset="0"/>
                <a:ea typeface="SimSun-ExtB" panose="02010609060101010101" pitchFamily="49" charset="-122"/>
              </a:rPr>
              <a:t>@</a:t>
            </a:r>
            <a:r>
              <a:rPr lang="en-US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Vijaya" panose="020B0604020202020204" pitchFamily="34" charset="0"/>
                <a:ea typeface="SimSun-ExtB" panose="02010609060101010101" pitchFamily="49" charset="-122"/>
              </a:rPr>
              <a:t>Sajadpoudineh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0"/>
            <a:ext cx="27051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1190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57571" y="3136612"/>
            <a:ext cx="16887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هگمتانه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2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Wave 2"/>
          <p:cNvSpPr/>
          <p:nvPr/>
        </p:nvSpPr>
        <p:spPr>
          <a:xfrm>
            <a:off x="3875868" y="346329"/>
            <a:ext cx="4440263" cy="1317356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هخامنشیان، امپراتوری قدرتمند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6006" y="1859994"/>
            <a:ext cx="62199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هخامنش رئیس یکی از قبایل مهم پارس بود.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5334" y="2887300"/>
            <a:ext cx="76613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کوروش بنیانگذار هخامنشیان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نوادگان هخامنش بود.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641" y="3876122"/>
            <a:ext cx="117787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کوروش آخرین پادشاه مادها را در جنگی شکست داد و حکومت مادها را سرنگون کرد.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6641" y="4951562"/>
            <a:ext cx="117787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کوروش به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بابِل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(عراق امروزی) و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لیدی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(ترکیه امروزی) حمله کردو قلمرو ایران را از خلیج فارس تا دریای مدیترانه گسترش داد.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28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761</Words>
  <Application>Microsoft Office PowerPoint</Application>
  <PresentationFormat>Widescreen</PresentationFormat>
  <Paragraphs>88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SimSun-ExtB</vt:lpstr>
      <vt:lpstr>Arial</vt:lpstr>
      <vt:lpstr>B Koodak</vt:lpstr>
      <vt:lpstr>B Morvarid</vt:lpstr>
      <vt:lpstr>Calibri</vt:lpstr>
      <vt:lpstr>Calibri Light</vt:lpstr>
      <vt:lpstr>IranNastaliq</vt:lpstr>
      <vt:lpstr>Tahoma</vt:lpstr>
      <vt:lpstr>Times New Roman</vt:lpstr>
      <vt:lpstr>Vijaya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Amirhossien Sailsafoor</dc:creator>
  <cp:lastModifiedBy>Parisa Fareghzade</cp:lastModifiedBy>
  <cp:revision>37</cp:revision>
  <dcterms:created xsi:type="dcterms:W3CDTF">2014-10-08T12:09:50Z</dcterms:created>
  <dcterms:modified xsi:type="dcterms:W3CDTF">2020-03-27T19:53:23Z</dcterms:modified>
</cp:coreProperties>
</file>